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8" autoAdjust="0"/>
  </p:normalViewPr>
  <p:slideViewPr>
    <p:cSldViewPr>
      <p:cViewPr varScale="1">
        <p:scale>
          <a:sx n="105" d="100"/>
          <a:sy n="105" d="100"/>
        </p:scale>
        <p:origin x="-9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44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45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9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46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53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48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44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80FBD-178A-4EC5-B803-917C6C033A8B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BE84-BA22-4333-89C3-5580BD1224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00bit.it/support/articoli/spacewar.png" TargetMode="External"/><Relationship Id="rId7" Type="http://schemas.openxmlformats.org/officeDocument/2006/relationships/hyperlink" Target="http://www.gamer.ru/everything/spacewar-pervaya-kompyuternaya-igra-v-istorii-ekskursiya-v-proshloe" TargetMode="External"/><Relationship Id="rId2" Type="http://schemas.openxmlformats.org/officeDocument/2006/relationships/hyperlink" Target="https://giph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-fakt.ru/pervaya-kompyuternaya-igra-v-mire/" TargetMode="External"/><Relationship Id="rId5" Type="http://schemas.openxmlformats.org/officeDocument/2006/relationships/hyperlink" Target="https://www.youtube.com/watch?v=5qap5aO4i9A" TargetMode="External"/><Relationship Id="rId4" Type="http://schemas.openxmlformats.org/officeDocument/2006/relationships/hyperlink" Target="https://avatars.mds.yandex.net/get-zen_doc/1210285/pub_5b4f9b76e83ed200aa463cde_5b53ddb57438af00a9921681/scale_120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mos.cms.futurecdn.net/f8c334c94b519280eb731295d3d3319e.jpg" TargetMode="External"/><Relationship Id="rId3" Type="http://schemas.openxmlformats.org/officeDocument/2006/relationships/hyperlink" Target="https://thumbs.gfycat.com/AppropriateImmaterialCockatoo-size_restricted.gif" TargetMode="External"/><Relationship Id="rId7" Type="http://schemas.openxmlformats.org/officeDocument/2006/relationships/hyperlink" Target="https://i.ytimg.com/vi/yY5qHe2VadA/hqdefault.jpg" TargetMode="External"/><Relationship Id="rId2" Type="http://schemas.openxmlformats.org/officeDocument/2006/relationships/hyperlink" Target="https://upload.wikimedia.org/wikipedia/commons/2/23/Spacewar%21-PDP-1-20070512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.pinimg.com/originals/8e/2f/d7/8e2fd74b360e863b44cedfc2bbc65718.jpg" TargetMode="External"/><Relationship Id="rId11" Type="http://schemas.openxmlformats.org/officeDocument/2006/relationships/hyperlink" Target="https://i.redd.it/ecx45t2f29py.jpg" TargetMode="External"/><Relationship Id="rId5" Type="http://schemas.openxmlformats.org/officeDocument/2006/relationships/hyperlink" Target="https://stopga.me/images/blogs/2018/09/05/usdzAj-s4.jpg" TargetMode="External"/><Relationship Id="rId10" Type="http://schemas.openxmlformats.org/officeDocument/2006/relationships/hyperlink" Target="https://upload.wikimedia.org/wikipedia/commons/thumb/6/62/Pong_Game_Test2.gif/220px-Pong_Game_Test2.gif" TargetMode="External"/><Relationship Id="rId4" Type="http://schemas.openxmlformats.org/officeDocument/2006/relationships/hyperlink" Target="https://d284x0ytlho6sy.cloudfront.net/images/blog-images/game-to-play-online/spacewar.jpg" TargetMode="External"/><Relationship Id="rId9" Type="http://schemas.openxmlformats.org/officeDocument/2006/relationships/hyperlink" Target="https://erealityhome.files.wordpress.com/2007/12/ttt_play2.gi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540568" y="-99392"/>
            <a:ext cx="10225136" cy="71287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8075" y="14064"/>
            <a:ext cx="11905324" cy="669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468560" y="1268760"/>
            <a:ext cx="10153128" cy="147002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AC Line" pitchFamily="50" charset="-52"/>
              </a:rPr>
              <a:t>Самая первая игра на компьютер</a:t>
            </a:r>
            <a:endParaRPr lang="ru-RU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8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Работа над Текстом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pic>
        <p:nvPicPr>
          <p:cNvPr id="11266" name="Picture 2" descr="https://user-images.githubusercontent.com/61844936/79745198-6d054a00-8310-11ea-88af-7505fca06c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811" y="1573535"/>
            <a:ext cx="4582380" cy="461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Работа в приложении </a:t>
            </a:r>
            <a:r>
              <a:rPr lang="ru-RU" sz="3600" dirty="0" err="1" smtClean="0">
                <a:solidFill>
                  <a:schemeClr val="bg1"/>
                </a:solidFill>
                <a:latin typeface="AC Line" pitchFamily="50" charset="-52"/>
              </a:rPr>
              <a:t>Streamlabs</a:t>
            </a:r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 OBS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pic>
        <p:nvPicPr>
          <p:cNvPr id="4" name="Picture 2" descr="https://user-images.githubusercontent.com/61828720/79804040-dc5c5780-836b-11ea-9137-b491f258a1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83996"/>
            <a:ext cx="8208912" cy="44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Работа над презентацией в </a:t>
            </a:r>
            <a:r>
              <a:rPr lang="ru-RU" sz="3600" dirty="0" err="1" smtClean="0">
                <a:solidFill>
                  <a:schemeClr val="bg1"/>
                </a:solidFill>
                <a:latin typeface="AC Line" pitchFamily="50" charset="-52"/>
              </a:rPr>
              <a:t>PowerPoint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pic>
        <p:nvPicPr>
          <p:cNvPr id="13314" name="Picture 2" descr="https://user-images.githubusercontent.com/61828720/79804128-0d3c8c80-836c-11ea-8b73-210f2b4665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83996"/>
            <a:ext cx="8208912" cy="42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список материалов: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err="1" smtClean="0">
                <a:latin typeface="AC Line" pitchFamily="50" charset="-52"/>
              </a:rPr>
              <a:t>Гифки</a:t>
            </a:r>
            <a:r>
              <a:rPr lang="ru-RU" sz="2000" dirty="0" smtClean="0">
                <a:latin typeface="AC Line" pitchFamily="50" charset="-52"/>
              </a:rPr>
              <a:t>: </a:t>
            </a:r>
            <a:r>
              <a:rPr lang="ru-RU" sz="2000" dirty="0" smtClean="0">
                <a:latin typeface="AC Line" pitchFamily="50" charset="-52"/>
                <a:hlinkClick r:id="rId2"/>
              </a:rPr>
              <a:t>https://giphy.com/</a:t>
            </a:r>
            <a:endParaRPr lang="ru-RU" sz="2000" dirty="0" smtClean="0">
              <a:latin typeface="AC Line" pitchFamily="50" charset="-52"/>
            </a:endParaRPr>
          </a:p>
          <a:p>
            <a:r>
              <a:rPr lang="ru-RU" sz="2000" dirty="0" smtClean="0">
                <a:latin typeface="AC Line" pitchFamily="50" charset="-52"/>
              </a:rPr>
              <a:t>Изображение, использованное для превью: </a:t>
            </a:r>
            <a:r>
              <a:rPr lang="ru-RU" sz="2000" dirty="0" smtClean="0">
                <a:latin typeface="AC Line" pitchFamily="50" charset="-52"/>
                <a:hlinkClick r:id="rId3"/>
              </a:rPr>
              <a:t>https://www.1000bit.it/support/articoli/spacewar.png</a:t>
            </a:r>
            <a:endParaRPr lang="ru-RU" sz="2000" dirty="0" smtClean="0">
              <a:latin typeface="AC Line" pitchFamily="50" charset="-52"/>
            </a:endParaRPr>
          </a:p>
          <a:p>
            <a:r>
              <a:rPr lang="ru-RU" sz="2000" dirty="0" smtClean="0">
                <a:latin typeface="AC Line" pitchFamily="50" charset="-52"/>
              </a:rPr>
              <a:t>Изображение, использованное для заставки: </a:t>
            </a:r>
            <a:r>
              <a:rPr lang="ru-RU" sz="2000" dirty="0" smtClean="0">
                <a:latin typeface="AC Line" pitchFamily="50" charset="-52"/>
                <a:hlinkClick r:id="rId4"/>
              </a:rPr>
              <a:t>https://avatars.mds.yandex.net/get-zen_doc/1210285/pub_5b4f9b76e83ed200aa463cde_5b53ddb57438af00a9921681/scale_1200</a:t>
            </a:r>
            <a:endParaRPr lang="ru-RU" sz="2000" dirty="0" smtClean="0">
              <a:latin typeface="AC Line" pitchFamily="50" charset="-52"/>
            </a:endParaRPr>
          </a:p>
          <a:p>
            <a:r>
              <a:rPr lang="ru-RU" sz="2000" dirty="0" smtClean="0">
                <a:latin typeface="AC Line" pitchFamily="50" charset="-52"/>
              </a:rPr>
              <a:t>Музыка взята с сайта </a:t>
            </a:r>
            <a:r>
              <a:rPr lang="ru-RU" sz="2000" dirty="0" err="1" smtClean="0">
                <a:latin typeface="AC Line" pitchFamily="50" charset="-52"/>
              </a:rPr>
              <a:t>YouTube</a:t>
            </a:r>
            <a:r>
              <a:rPr lang="ru-RU" sz="2000" dirty="0" smtClean="0">
                <a:latin typeface="AC Line" pitchFamily="50" charset="-52"/>
              </a:rPr>
              <a:t> (</a:t>
            </a:r>
            <a:r>
              <a:rPr lang="ru-RU" sz="2000" dirty="0" smtClean="0">
                <a:latin typeface="AC Line" pitchFamily="50" charset="-52"/>
                <a:hlinkClick r:id="rId5"/>
              </a:rPr>
              <a:t>https://www.youtube.com/watch?v=5qap5aO4i9A</a:t>
            </a:r>
            <a:r>
              <a:rPr lang="ru-RU" sz="2000" dirty="0" smtClean="0">
                <a:latin typeface="AC Line" pitchFamily="50" charset="-52"/>
              </a:rPr>
              <a:t>)</a:t>
            </a:r>
          </a:p>
          <a:p>
            <a:r>
              <a:rPr lang="ru-RU" sz="2000" dirty="0" smtClean="0">
                <a:latin typeface="AC Line" pitchFamily="50" charset="-52"/>
              </a:rPr>
              <a:t>Информация о истории создания первой игры: </a:t>
            </a:r>
            <a:r>
              <a:rPr lang="ru-RU" sz="2000" dirty="0" smtClean="0">
                <a:latin typeface="AC Line" pitchFamily="50" charset="-52"/>
                <a:hlinkClick r:id="rId6"/>
              </a:rPr>
              <a:t>https://i-fakt.ru/pervaya-kompyuternaya-igra-v-mire/</a:t>
            </a:r>
            <a:r>
              <a:rPr lang="ru-RU" sz="2000" dirty="0">
                <a:latin typeface="AC Line" pitchFamily="50" charset="-52"/>
              </a:rPr>
              <a:t/>
            </a:r>
            <a:br>
              <a:rPr lang="ru-RU" sz="2000" dirty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7"/>
              </a:rPr>
              <a:t>http://www.gamer.ru/everything/spacewar-pervaya-kompyuternaya-igra-v-istorii-ekskursiya-v-proshloe</a:t>
            </a:r>
            <a:endParaRPr lang="ru-RU" sz="2000" dirty="0" smtClean="0"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704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список материалов: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AC Line" pitchFamily="50" charset="-52"/>
              </a:rPr>
              <a:t>Ссылки на изображения, используемые в презентации проекта:</a:t>
            </a:r>
            <a:r>
              <a:rPr lang="ru-RU" sz="2000" dirty="0">
                <a:latin typeface="AC Line" pitchFamily="50" charset="-52"/>
              </a:rPr>
              <a:t/>
            </a:r>
            <a:br>
              <a:rPr lang="ru-RU" sz="2000" dirty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2"/>
              </a:rPr>
              <a:t>https://upload.wikimedia.org/wikipedia/commons/2/23/Spacewar%21-PDP-1-20070512.jpg</a:t>
            </a:r>
            <a:r>
              <a:rPr lang="ru-RU" sz="2000" dirty="0">
                <a:latin typeface="AC Line" pitchFamily="50" charset="-52"/>
              </a:rPr>
              <a:t/>
            </a:r>
            <a:br>
              <a:rPr lang="ru-RU" sz="2000" dirty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3"/>
              </a:rPr>
              <a:t>https://thumbs.gfycat.com/AppropriateImmaterialCockatoo-size_restricted.gif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4"/>
              </a:rPr>
              <a:t>https://d284x0ytlho6sy.cloudfront.net/images/blog-images/game-to-play-online/spacewar.jpg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5"/>
              </a:rPr>
              <a:t>https://stopga.me/images/blogs/2018/09/05/usdzAj-s4.jpg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6"/>
              </a:rPr>
              <a:t>https://i.pinimg.com/originals/8e/2f/d7/8e2fd74b360e863b44cedfc2bbc65718.jpg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7"/>
              </a:rPr>
              <a:t>https://i.ytimg.com/vi/yY5qHe2VadA/hqdefault.jpg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8"/>
              </a:rPr>
              <a:t>https://cdn.mos.cms.futurecdn.net/f8c334c94b519280eb731295d3d3319e.jpg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9"/>
              </a:rPr>
              <a:t>https://erealityhome.files.wordpress.com/2007/12/ttt_play2.gif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10"/>
              </a:rPr>
              <a:t>https://upload.wikimedia.org/wikipedia/commons/thumb/6/62/Pong_Game_Test2.gif/220px-Pong_Game_Test2.gif</a:t>
            </a:r>
            <a:r>
              <a:rPr lang="ru-RU" sz="2000" dirty="0" smtClean="0">
                <a:latin typeface="AC Line" pitchFamily="50" charset="-52"/>
              </a:rPr>
              <a:t/>
            </a:r>
            <a:br>
              <a:rPr lang="ru-RU" sz="2000" dirty="0" smtClean="0">
                <a:latin typeface="AC Line" pitchFamily="50" charset="-52"/>
              </a:rPr>
            </a:br>
            <a:r>
              <a:rPr lang="ru-RU" sz="2000" dirty="0" smtClean="0">
                <a:latin typeface="AC Line" pitchFamily="50" charset="-52"/>
                <a:hlinkClick r:id="rId11"/>
              </a:rPr>
              <a:t>https://i.redd.it/ecx45t2f29py.jpg</a:t>
            </a:r>
            <a:endParaRPr lang="ru-RU" sz="2000" dirty="0" smtClean="0"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154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Исполнители: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 smtClean="0">
                <a:latin typeface="AC Line" pitchFamily="50" charset="-52"/>
              </a:rPr>
              <a:t>Круглова </a:t>
            </a:r>
            <a:r>
              <a:rPr lang="ru-RU" sz="2800" dirty="0" err="1" smtClean="0">
                <a:latin typeface="AC Line" pitchFamily="50" charset="-52"/>
              </a:rPr>
              <a:t>елизавета</a:t>
            </a:r>
            <a:r>
              <a:rPr lang="ru-RU" sz="2800" dirty="0" smtClean="0">
                <a:latin typeface="AC Line" pitchFamily="50" charset="-52"/>
              </a:rPr>
              <a:t> – лидер.</a:t>
            </a:r>
            <a:br>
              <a:rPr lang="ru-RU" sz="2800" dirty="0" smtClean="0">
                <a:latin typeface="AC Line" pitchFamily="50" charset="-52"/>
              </a:rPr>
            </a:br>
            <a:r>
              <a:rPr lang="ru-RU" sz="2800" dirty="0" smtClean="0">
                <a:latin typeface="AC Line" pitchFamily="50" charset="-52"/>
              </a:rPr>
              <a:t>Задачи: постановка задач, проведение трансляций, оформление презентаций;</a:t>
            </a:r>
          </a:p>
          <a:p>
            <a:r>
              <a:rPr lang="ru-RU" sz="2800" dirty="0" err="1" smtClean="0">
                <a:latin typeface="AC Line" pitchFamily="50" charset="-52"/>
              </a:rPr>
              <a:t>Метелькова</a:t>
            </a:r>
            <a:r>
              <a:rPr lang="ru-RU" sz="2800" dirty="0" smtClean="0">
                <a:latin typeface="AC Line" pitchFamily="50" charset="-52"/>
              </a:rPr>
              <a:t> Екатерина.</a:t>
            </a:r>
            <a:br>
              <a:rPr lang="ru-RU" sz="2800" dirty="0" smtClean="0">
                <a:latin typeface="AC Line" pitchFamily="50" charset="-52"/>
              </a:rPr>
            </a:br>
            <a:r>
              <a:rPr lang="ru-RU" sz="2800" dirty="0" smtClean="0">
                <a:latin typeface="AC Line" pitchFamily="50" charset="-52"/>
              </a:rPr>
              <a:t>Задачи: создание превью, заставки и оформления для элементов трансляции, поиск </a:t>
            </a:r>
            <a:r>
              <a:rPr lang="ru-RU" sz="2800" dirty="0" err="1" smtClean="0">
                <a:latin typeface="AC Line" pitchFamily="50" charset="-52"/>
              </a:rPr>
              <a:t>гифок</a:t>
            </a:r>
            <a:r>
              <a:rPr lang="ru-RU" sz="2800" dirty="0" smtClean="0">
                <a:latin typeface="AC Line" pitchFamily="50" charset="-52"/>
              </a:rPr>
              <a:t>;</a:t>
            </a:r>
          </a:p>
          <a:p>
            <a:r>
              <a:rPr lang="ru-RU" sz="2800" dirty="0" smtClean="0">
                <a:latin typeface="AC Line" pitchFamily="50" charset="-52"/>
              </a:rPr>
              <a:t>Мухин Денис.</a:t>
            </a:r>
            <a:r>
              <a:rPr lang="ru-RU" sz="2800" dirty="0">
                <a:latin typeface="AC Line" pitchFamily="50" charset="-52"/>
              </a:rPr>
              <a:t/>
            </a:r>
            <a:br>
              <a:rPr lang="ru-RU" sz="2800" dirty="0">
                <a:latin typeface="AC Line" pitchFamily="50" charset="-52"/>
              </a:rPr>
            </a:br>
            <a:r>
              <a:rPr lang="ru-RU" sz="2800" dirty="0" smtClean="0">
                <a:latin typeface="AC Line" pitchFamily="50" charset="-52"/>
              </a:rPr>
              <a:t>Поиск и обработка информации, поиск подходящей для </a:t>
            </a:r>
            <a:r>
              <a:rPr lang="ru-RU" sz="2800" smtClean="0">
                <a:latin typeface="AC Line" pitchFamily="50" charset="-52"/>
              </a:rPr>
              <a:t>трансляции музыки.</a:t>
            </a:r>
            <a:endParaRPr lang="ru-RU" sz="2800" dirty="0" smtClean="0"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724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Вырезание элемента для Превью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https://user-images.githubusercontent.com/61832624/79743812-ec454e80-830d-11ea-957f-ed650631be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1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Создание надписи в </a:t>
            </a:r>
            <a:r>
              <a:rPr lang="ru-RU" sz="3600" dirty="0" err="1" smtClean="0">
                <a:solidFill>
                  <a:schemeClr val="bg1"/>
                </a:solidFill>
                <a:latin typeface="AC Line" pitchFamily="50" charset="-52"/>
              </a:rPr>
              <a:t>Cinema</a:t>
            </a:r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 4D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3074" name="Picture 2" descr="https://user-images.githubusercontent.com/61832624/79743922-26165500-830e-11ea-9fe4-156810dc52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9832"/>
            <a:ext cx="8208912" cy="461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4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Добавление надписи и текстур, </a:t>
            </a:r>
            <a:r>
              <a:rPr lang="ru-RU" sz="3600" dirty="0" err="1" smtClean="0">
                <a:solidFill>
                  <a:schemeClr val="bg1"/>
                </a:solidFill>
                <a:latin typeface="AC Line" pitchFamily="50" charset="-52"/>
              </a:rPr>
              <a:t>цветокоррекция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https://user-images.githubusercontent.com/61832624/79743957-375f6180-830e-11ea-9948-ed39cac4868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2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Добавление еще текстур и прочих элементов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https://user-images.githubusercontent.com/61832624/79744057-61b11f00-830e-11ea-80cb-6ea51d1c0d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2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ser-images.githubusercontent.com/61832624/79744508-1ea37b80-830f-11ea-995b-ca2c63521d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1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Вырезание части объекта для заставки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31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ser-images.githubusercontent.com/61832624/79744530-2a8f3d80-830f-11ea-9880-7227fcfb5c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1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Добавление надписи и создание однородности фона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980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ser-images.githubusercontent.com/61832624/79744577-42ff5800-830f-11ea-8d26-f72d075ea0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1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Рисование пиксельной иллюстрации в духе старых аркадных игр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139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user-images.githubusercontent.com/61832624/79744689-7c37c800-830f-11ea-90f5-3632d9d420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69831"/>
            <a:ext cx="8208912" cy="4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AC Line" pitchFamily="50" charset="-52"/>
              </a:rPr>
              <a:t>Добавление всех элементов</a:t>
            </a:r>
            <a:endParaRPr lang="ru-RU" sz="3600" dirty="0">
              <a:solidFill>
                <a:schemeClr val="bg1"/>
              </a:solidFill>
              <a:latin typeface="AC Line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3138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128</Words>
  <Application>Microsoft Office PowerPoint</Application>
  <PresentationFormat>Экран (4:3)</PresentationFormat>
  <Paragraphs>24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Самая первая игра на компьютер</vt:lpstr>
      <vt:lpstr>Вырезание элемента для Превью</vt:lpstr>
      <vt:lpstr>Создание надписи в Cinema 4D</vt:lpstr>
      <vt:lpstr>Добавление надписи и текстур, цветокоррекция</vt:lpstr>
      <vt:lpstr>Добавление еще текстур и прочих элементов</vt:lpstr>
      <vt:lpstr>Вырезание части объекта для заставки</vt:lpstr>
      <vt:lpstr>Добавление надписи и создание однородности фона</vt:lpstr>
      <vt:lpstr>Рисование пиксельной иллюстрации в духе старых аркадных игр</vt:lpstr>
      <vt:lpstr>Добавление всех элементов</vt:lpstr>
      <vt:lpstr>Работа над Текстом</vt:lpstr>
      <vt:lpstr>Работа в приложении Streamlabs OBS</vt:lpstr>
      <vt:lpstr>Работа над презентацией в PowerPoint</vt:lpstr>
      <vt:lpstr>список материалов:</vt:lpstr>
      <vt:lpstr>список материалов:</vt:lpstr>
      <vt:lpstr>Исполнители: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Самая первая игра на компьютер</dc:title>
  <dc:creator>Пользователь Windows</dc:creator>
  <cp:lastModifiedBy>Пользователь Windows</cp:lastModifiedBy>
  <cp:revision>4</cp:revision>
  <dcterms:created xsi:type="dcterms:W3CDTF">2020-04-20T23:11:13Z</dcterms:created>
  <dcterms:modified xsi:type="dcterms:W3CDTF">2020-04-20T23:44:56Z</dcterms:modified>
</cp:coreProperties>
</file>